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0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9" r:id="rId17"/>
    <p:sldId id="268" r:id="rId18"/>
    <p:sldId id="270" r:id="rId19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52" autoAdjust="0"/>
    <p:restoredTop sz="94666"/>
  </p:normalViewPr>
  <p:slideViewPr>
    <p:cSldViewPr snapToGrid="0" snapToObjects="1">
      <p:cViewPr varScale="1">
        <p:scale>
          <a:sx n="74" d="100"/>
          <a:sy n="74" d="100"/>
        </p:scale>
        <p:origin x="27" y="29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1C089-4F35-4C43-BC59-438EC1FE0F45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FBF2E-605A-DD44-BAE4-1590D24E8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051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8FBF2E-605A-DD44-BAE4-1590D24E831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756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4626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b="1" dirty="0">
                <a:effectLst/>
                <a:latin typeface="Bariol" panose="02000506040000020003" pitchFamily="2" charset="0"/>
              </a:rPr>
              <a:t>Year 1</a:t>
            </a:r>
            <a:r>
              <a:rPr lang="en-GB" b="1" dirty="0">
                <a:solidFill>
                  <a:srgbClr val="1C3A63"/>
                </a:solidFill>
                <a:effectLst/>
                <a:latin typeface="Bariol" panose="02000506040000020003" pitchFamily="2" charset="0"/>
              </a:rPr>
              <a:t> | </a:t>
            </a:r>
            <a:r>
              <a:rPr lang="en-GB" b="1" dirty="0">
                <a:effectLst/>
                <a:latin typeface="Bariol" panose="02000506040000020003" pitchFamily="2" charset="0"/>
              </a:rPr>
              <a:t>Week 1</a:t>
            </a:r>
            <a:r>
              <a:rPr lang="en-GB" b="1" dirty="0">
                <a:solidFill>
                  <a:srgbClr val="1C3A63"/>
                </a:solidFill>
                <a:effectLst/>
                <a:latin typeface="Bariol" panose="02000506040000020003" pitchFamily="2" charset="0"/>
              </a:rPr>
              <a:t> | </a:t>
            </a:r>
            <a:r>
              <a:rPr lang="en-GB" b="1" dirty="0">
                <a:effectLst/>
                <a:latin typeface="Bariol" panose="02000506040000020003" pitchFamily="2" charset="0"/>
              </a:rPr>
              <a:t>Day 1</a:t>
            </a:r>
            <a:endParaRPr lang="en-GB" dirty="0">
              <a:effectLst/>
              <a:latin typeface="Bariol" panose="0200050604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938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lang="en-GB" sz="2400" b="1" i="0" kern="1200" baseline="0" smtClean="0">
          <a:solidFill>
            <a:schemeClr val="bg1"/>
          </a:solidFill>
          <a:effectLst/>
          <a:latin typeface="Bariol" panose="02000506040000020003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10" Type="http://schemas.openxmlformats.org/officeDocument/2006/relationships/image" Target="../media/image10.emf"/><Relationship Id="rId4" Type="http://schemas.openxmlformats.org/officeDocument/2006/relationships/image" Target="../media/image4.emf"/><Relationship Id="rId9" Type="http://schemas.openxmlformats.org/officeDocument/2006/relationships/image" Target="../media/image9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72.emf"/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1.emf"/><Relationship Id="rId5" Type="http://schemas.openxmlformats.org/officeDocument/2006/relationships/image" Target="../media/image70.emf"/><Relationship Id="rId4" Type="http://schemas.openxmlformats.org/officeDocument/2006/relationships/image" Target="../media/image69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emf"/><Relationship Id="rId3" Type="http://schemas.openxmlformats.org/officeDocument/2006/relationships/image" Target="../media/image74.png"/><Relationship Id="rId7" Type="http://schemas.openxmlformats.org/officeDocument/2006/relationships/image" Target="../media/image77.emf"/><Relationship Id="rId2" Type="http://schemas.openxmlformats.org/officeDocument/2006/relationships/image" Target="../media/image73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6.emf"/><Relationship Id="rId5" Type="http://schemas.openxmlformats.org/officeDocument/2006/relationships/image" Target="../media/image75.emf"/><Relationship Id="rId4" Type="http://schemas.openxmlformats.org/officeDocument/2006/relationships/image" Target="../media/image30.png"/><Relationship Id="rId9" Type="http://schemas.openxmlformats.org/officeDocument/2006/relationships/image" Target="../media/image7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7" Type="http://schemas.openxmlformats.org/officeDocument/2006/relationships/image" Target="../media/image85.emf"/><Relationship Id="rId2" Type="http://schemas.openxmlformats.org/officeDocument/2006/relationships/image" Target="../media/image80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4.emf"/><Relationship Id="rId5" Type="http://schemas.openxmlformats.org/officeDocument/2006/relationships/image" Target="../media/image83.emf"/><Relationship Id="rId4" Type="http://schemas.openxmlformats.org/officeDocument/2006/relationships/image" Target="../media/image8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emf"/><Relationship Id="rId2" Type="http://schemas.openxmlformats.org/officeDocument/2006/relationships/image" Target="../media/image86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0.emf"/><Relationship Id="rId5" Type="http://schemas.openxmlformats.org/officeDocument/2006/relationships/image" Target="../media/image89.emf"/><Relationship Id="rId4" Type="http://schemas.openxmlformats.org/officeDocument/2006/relationships/image" Target="../media/image88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emf"/><Relationship Id="rId3" Type="http://schemas.openxmlformats.org/officeDocument/2006/relationships/image" Target="../media/image91.emf"/><Relationship Id="rId7" Type="http://schemas.openxmlformats.org/officeDocument/2006/relationships/image" Target="../media/image9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3.emf"/><Relationship Id="rId5" Type="http://schemas.openxmlformats.org/officeDocument/2006/relationships/image" Target="../media/image92.png"/><Relationship Id="rId4" Type="http://schemas.openxmlformats.org/officeDocument/2006/relationships/image" Target="../media/image30.png"/><Relationship Id="rId9" Type="http://schemas.openxmlformats.org/officeDocument/2006/relationships/image" Target="../media/image96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emf"/><Relationship Id="rId2" Type="http://schemas.openxmlformats.org/officeDocument/2006/relationships/image" Target="../media/image97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1.emf"/><Relationship Id="rId5" Type="http://schemas.openxmlformats.org/officeDocument/2006/relationships/image" Target="../media/image100.emf"/><Relationship Id="rId4" Type="http://schemas.openxmlformats.org/officeDocument/2006/relationships/image" Target="../media/image99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emf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3" Type="http://schemas.openxmlformats.org/officeDocument/2006/relationships/image" Target="../media/image29.png"/><Relationship Id="rId7" Type="http://schemas.openxmlformats.org/officeDocument/2006/relationships/image" Target="../media/image33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emf"/><Relationship Id="rId5" Type="http://schemas.openxmlformats.org/officeDocument/2006/relationships/image" Target="../media/image31.emf"/><Relationship Id="rId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emf"/><Relationship Id="rId7" Type="http://schemas.openxmlformats.org/officeDocument/2006/relationships/image" Target="../media/image40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emf"/><Relationship Id="rId11" Type="http://schemas.openxmlformats.org/officeDocument/2006/relationships/image" Target="../media/image44.png"/><Relationship Id="rId5" Type="http://schemas.openxmlformats.org/officeDocument/2006/relationships/image" Target="../media/image38.emf"/><Relationship Id="rId10" Type="http://schemas.openxmlformats.org/officeDocument/2006/relationships/image" Target="../media/image43.png"/><Relationship Id="rId4" Type="http://schemas.openxmlformats.org/officeDocument/2006/relationships/image" Target="../media/image37.emf"/><Relationship Id="rId9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emf"/><Relationship Id="rId3" Type="http://schemas.openxmlformats.org/officeDocument/2006/relationships/image" Target="../media/image46.emf"/><Relationship Id="rId7" Type="http://schemas.openxmlformats.org/officeDocument/2006/relationships/image" Target="../media/image50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emf"/><Relationship Id="rId5" Type="http://schemas.openxmlformats.org/officeDocument/2006/relationships/image" Target="../media/image48.emf"/><Relationship Id="rId10" Type="http://schemas.openxmlformats.org/officeDocument/2006/relationships/image" Target="../media/image53.png"/><Relationship Id="rId4" Type="http://schemas.openxmlformats.org/officeDocument/2006/relationships/image" Target="../media/image47.emf"/><Relationship Id="rId9" Type="http://schemas.openxmlformats.org/officeDocument/2006/relationships/image" Target="../media/image52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emf"/><Relationship Id="rId3" Type="http://schemas.openxmlformats.org/officeDocument/2006/relationships/image" Target="../media/image55.png"/><Relationship Id="rId7" Type="http://schemas.openxmlformats.org/officeDocument/2006/relationships/image" Target="../media/image59.emf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emf"/><Relationship Id="rId5" Type="http://schemas.openxmlformats.org/officeDocument/2006/relationships/image" Target="../media/image57.png"/><Relationship Id="rId4" Type="http://schemas.openxmlformats.org/officeDocument/2006/relationships/image" Target="../media/image56.png"/><Relationship Id="rId9" Type="http://schemas.openxmlformats.org/officeDocument/2006/relationships/image" Target="../media/image6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67.emf"/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6.emf"/><Relationship Id="rId5" Type="http://schemas.openxmlformats.org/officeDocument/2006/relationships/image" Target="../media/image65.emf"/><Relationship Id="rId4" Type="http://schemas.openxmlformats.org/officeDocument/2006/relationships/image" Target="../media/image6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C6371CE-55F2-494E-9734-DEE0CE9982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501" y="1007615"/>
            <a:ext cx="8356600" cy="552450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3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4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1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017779" y="5782263"/>
            <a:ext cx="558045" cy="4247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grpSp>
        <p:nvGrpSpPr>
          <p:cNvPr id="25" name="Group 24"/>
          <p:cNvGrpSpPr/>
          <p:nvPr/>
        </p:nvGrpSpPr>
        <p:grpSpPr>
          <a:xfrm rot="16200000">
            <a:off x="2258237" y="1119840"/>
            <a:ext cx="1739769" cy="1788448"/>
            <a:chOff x="348242" y="96288"/>
            <a:chExt cx="5605726" cy="5614541"/>
          </a:xfrm>
        </p:grpSpPr>
        <p:sp>
          <p:nvSpPr>
            <p:cNvPr id="26" name="Oval 25"/>
            <p:cNvSpPr/>
            <p:nvPr/>
          </p:nvSpPr>
          <p:spPr>
            <a:xfrm>
              <a:off x="1984373" y="96288"/>
              <a:ext cx="2397704" cy="239770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/>
            <p:cNvSpPr/>
            <p:nvPr/>
          </p:nvSpPr>
          <p:spPr>
            <a:xfrm>
              <a:off x="348242" y="3313125"/>
              <a:ext cx="2397704" cy="239770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/>
            <p:cNvSpPr/>
            <p:nvPr/>
          </p:nvSpPr>
          <p:spPr>
            <a:xfrm>
              <a:off x="3556264" y="3298791"/>
              <a:ext cx="2397704" cy="239770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0" name="Straight Connector 29"/>
            <p:cNvCxnSpPr>
              <a:stCxn id="26" idx="3"/>
              <a:endCxn id="27" idx="0"/>
            </p:cNvCxnSpPr>
            <p:nvPr/>
          </p:nvCxnSpPr>
          <p:spPr>
            <a:xfrm flipH="1">
              <a:off x="1559794" y="2142856"/>
              <a:ext cx="775715" cy="117026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26" idx="5"/>
              <a:endCxn id="28" idx="0"/>
            </p:cNvCxnSpPr>
            <p:nvPr/>
          </p:nvCxnSpPr>
          <p:spPr>
            <a:xfrm>
              <a:off x="4030941" y="2142856"/>
              <a:ext cx="724175" cy="115593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Cube 34">
            <a:extLst>
              <a:ext uri="{FF2B5EF4-FFF2-40B4-BE49-F238E27FC236}">
                <a16:creationId xmlns:a16="http://schemas.microsoft.com/office/drawing/2014/main" id="{9B07FDBE-4343-496F-AD3D-000A170FF810}"/>
              </a:ext>
            </a:extLst>
          </p:cNvPr>
          <p:cNvSpPr/>
          <p:nvPr/>
        </p:nvSpPr>
        <p:spPr>
          <a:xfrm>
            <a:off x="7838921" y="1132926"/>
            <a:ext cx="1216152" cy="1216152"/>
          </a:xfrm>
          <a:prstGeom prst="cub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35E441-C5AF-2E47-9B2A-7488EC69D1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9348" y="1116199"/>
            <a:ext cx="673100" cy="8001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C41F496-5EF9-A546-BFE7-B5016697F5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9228" y="1608939"/>
            <a:ext cx="673100" cy="8001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EE313A9-96C0-6F45-816B-583FA382FF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7813" y="2101537"/>
            <a:ext cx="673100" cy="812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3472DC2-80FD-F14A-8307-84A38783CB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41548" y="1477959"/>
            <a:ext cx="2438400" cy="10541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8E7CC52-D652-5C42-AD9E-5F97B8AE847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80225" y="3476532"/>
            <a:ext cx="4203700" cy="952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B19F951-0476-CF42-8C5D-D5DC94C0E31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85075" y="4553989"/>
            <a:ext cx="1397000" cy="9271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56898BB-BC1D-154A-B7DE-A536F16ACFB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84187" y="4566689"/>
            <a:ext cx="2463800" cy="914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3FEEABD-0AAE-3340-A275-9BB5C675562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72448" y="5619266"/>
            <a:ext cx="25908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14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E97365D-9CC2-E94C-958B-9FFC7522DF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962" y="1178726"/>
            <a:ext cx="7543800" cy="505460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3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5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5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271FF9F-F434-417A-B47D-7794DCF78521}"/>
              </a:ext>
            </a:extLst>
          </p:cNvPr>
          <p:cNvSpPr/>
          <p:nvPr/>
        </p:nvSpPr>
        <p:spPr>
          <a:xfrm>
            <a:off x="8087065" y="1092292"/>
            <a:ext cx="1148715" cy="109156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grpSp>
        <p:nvGrpSpPr>
          <p:cNvPr id="11" name="Group 10"/>
          <p:cNvGrpSpPr/>
          <p:nvPr/>
        </p:nvGrpSpPr>
        <p:grpSpPr>
          <a:xfrm>
            <a:off x="5929015" y="2387377"/>
            <a:ext cx="1614967" cy="1540019"/>
            <a:chOff x="7960730" y="1147989"/>
            <a:chExt cx="1316834" cy="1316836"/>
          </a:xfrm>
        </p:grpSpPr>
        <p:pic>
          <p:nvPicPr>
            <p:cNvPr id="12" name="Picture 11" descr="A clock that is on a white surface&#10;&#10;Description automatically generated">
              <a:extLst>
                <a:ext uri="{FF2B5EF4-FFF2-40B4-BE49-F238E27FC236}">
                  <a16:creationId xmlns:a16="http://schemas.microsoft.com/office/drawing/2014/main" id="{186AE61F-A7FB-DF4C-9C1E-4BD058E0A95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960730" y="1147989"/>
              <a:ext cx="1316834" cy="1316836"/>
            </a:xfrm>
            <a:prstGeom prst="rect">
              <a:avLst/>
            </a:prstGeom>
          </p:spPr>
        </p:pic>
        <p:cxnSp>
          <p:nvCxnSpPr>
            <p:cNvPr id="13" name="Straight Arrow Connector 12"/>
            <p:cNvCxnSpPr/>
            <p:nvPr/>
          </p:nvCxnSpPr>
          <p:spPr>
            <a:xfrm flipV="1">
              <a:off x="8619147" y="1338529"/>
              <a:ext cx="150980" cy="44380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8619147" y="1826149"/>
              <a:ext cx="1" cy="24110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Hexagon 14"/>
          <p:cNvSpPr/>
          <p:nvPr/>
        </p:nvSpPr>
        <p:spPr>
          <a:xfrm>
            <a:off x="5394652" y="5495201"/>
            <a:ext cx="927463" cy="809897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70CF8D-688C-144D-80CF-037161848C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5098" y="2178411"/>
            <a:ext cx="3556000" cy="863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12579E5-3C6C-0B41-B71E-39DD025142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75650" y="2692395"/>
            <a:ext cx="2590800" cy="8636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8BA2D14-E631-C742-A6FC-63BB828F78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50162" y="3555537"/>
            <a:ext cx="2590800" cy="8636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AF04342-A41E-D046-BAC8-AF2ABF3691B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75650" y="4862606"/>
            <a:ext cx="25781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449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8CF3D8A-CBE5-4D42-B1BC-BF4D1AE98D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701" y="884928"/>
            <a:ext cx="7886700" cy="575310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3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6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1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615153" y="516519"/>
            <a:ext cx="1685925" cy="2038351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3465651" y="1526440"/>
            <a:ext cx="513347" cy="48888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" name="Group 12"/>
          <p:cNvGrpSpPr/>
          <p:nvPr/>
        </p:nvGrpSpPr>
        <p:grpSpPr>
          <a:xfrm>
            <a:off x="6624920" y="2231004"/>
            <a:ext cx="1628039" cy="1652299"/>
            <a:chOff x="5647795" y="1686477"/>
            <a:chExt cx="1216976" cy="1241029"/>
          </a:xfrm>
        </p:grpSpPr>
        <p:pic>
          <p:nvPicPr>
            <p:cNvPr id="14" name="Picture 13" descr="A clock that is on a white surface&#10;&#10;Description automatically generated">
              <a:extLst>
                <a:ext uri="{FF2B5EF4-FFF2-40B4-BE49-F238E27FC236}">
                  <a16:creationId xmlns:a16="http://schemas.microsoft.com/office/drawing/2014/main" id="{186AE61F-A7FB-DF4C-9C1E-4BD058E0A95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47795" y="1686477"/>
              <a:ext cx="1216976" cy="1241029"/>
            </a:xfrm>
            <a:prstGeom prst="rect">
              <a:avLst/>
            </a:prstGeom>
          </p:spPr>
        </p:pic>
        <p:cxnSp>
          <p:nvCxnSpPr>
            <p:cNvPr id="15" name="Straight Arrow Connector 14"/>
            <p:cNvCxnSpPr/>
            <p:nvPr/>
          </p:nvCxnSpPr>
          <p:spPr>
            <a:xfrm flipV="1">
              <a:off x="6256285" y="2265937"/>
              <a:ext cx="219068" cy="41054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6256283" y="2299875"/>
              <a:ext cx="0" cy="411431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2456690"/>
              </p:ext>
            </p:extLst>
          </p:nvPr>
        </p:nvGraphicFramePr>
        <p:xfrm>
          <a:off x="1438303" y="4219087"/>
          <a:ext cx="3681420" cy="6458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6284">
                  <a:extLst>
                    <a:ext uri="{9D8B030D-6E8A-4147-A177-3AD203B41FA5}">
                      <a16:colId xmlns:a16="http://schemas.microsoft.com/office/drawing/2014/main" val="3323696623"/>
                    </a:ext>
                  </a:extLst>
                </a:gridCol>
                <a:gridCol w="736284">
                  <a:extLst>
                    <a:ext uri="{9D8B030D-6E8A-4147-A177-3AD203B41FA5}">
                      <a16:colId xmlns:a16="http://schemas.microsoft.com/office/drawing/2014/main" val="2733606411"/>
                    </a:ext>
                  </a:extLst>
                </a:gridCol>
                <a:gridCol w="736284">
                  <a:extLst>
                    <a:ext uri="{9D8B030D-6E8A-4147-A177-3AD203B41FA5}">
                      <a16:colId xmlns:a16="http://schemas.microsoft.com/office/drawing/2014/main" val="670468870"/>
                    </a:ext>
                  </a:extLst>
                </a:gridCol>
                <a:gridCol w="736284">
                  <a:extLst>
                    <a:ext uri="{9D8B030D-6E8A-4147-A177-3AD203B41FA5}">
                      <a16:colId xmlns:a16="http://schemas.microsoft.com/office/drawing/2014/main" val="618602347"/>
                    </a:ext>
                  </a:extLst>
                </a:gridCol>
                <a:gridCol w="736284">
                  <a:extLst>
                    <a:ext uri="{9D8B030D-6E8A-4147-A177-3AD203B41FA5}">
                      <a16:colId xmlns:a16="http://schemas.microsoft.com/office/drawing/2014/main" val="2439657707"/>
                    </a:ext>
                  </a:extLst>
                </a:gridCol>
              </a:tblGrid>
              <a:tr h="322928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2047259"/>
                  </a:ext>
                </a:extLst>
              </a:tr>
              <a:tr h="322928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6098894"/>
                  </a:ext>
                </a:extLst>
              </a:tr>
            </a:tbl>
          </a:graphicData>
        </a:graphic>
      </p:graphicFrame>
      <p:cxnSp>
        <p:nvCxnSpPr>
          <p:cNvPr id="18" name="Straight Arrow Connector 17"/>
          <p:cNvCxnSpPr/>
          <p:nvPr/>
        </p:nvCxnSpPr>
        <p:spPr>
          <a:xfrm flipV="1">
            <a:off x="3680005" y="4729606"/>
            <a:ext cx="1439718" cy="1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8F6B1D7D-E992-7947-8D95-9989BB68EB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3124" y="1472430"/>
            <a:ext cx="2438400" cy="5969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8580994-4114-D945-BF5D-927232CB48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88241" y="2615879"/>
            <a:ext cx="2578100" cy="8636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88488C8-E060-1140-8C07-AADEDFD421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67171" y="3941369"/>
            <a:ext cx="3149600" cy="11557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71E025A-5B79-D447-9841-2FD533CD4E8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80015" y="3895852"/>
            <a:ext cx="2578100" cy="8763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870A151-6C74-DC46-BD11-46DAA9C7D31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80015" y="5844509"/>
            <a:ext cx="25781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320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09157EF-CACE-7149-93E9-5A749DF0DA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01" y="1162050"/>
            <a:ext cx="8293100" cy="453390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3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6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2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0193" y="905498"/>
            <a:ext cx="1666875" cy="16668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7B61D4D-07AC-B24B-BBBD-F022FDB482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8229" y="1625404"/>
            <a:ext cx="2590800" cy="8763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2E1B8F6-E931-204B-8C43-2EA7581937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8229" y="2603927"/>
            <a:ext cx="2590800" cy="8636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856D560-898D-3048-9A9C-871AC6A37F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97429" y="3029377"/>
            <a:ext cx="2590800" cy="876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16C59F5-7B76-9D43-AFA8-8CC66636004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88229" y="4867685"/>
            <a:ext cx="25908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141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D081EE3-EE87-454C-A83A-F4A951D7E7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20" y="1058031"/>
            <a:ext cx="8280400" cy="546100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3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6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3</a:t>
            </a:r>
          </a:p>
        </p:txBody>
      </p:sp>
      <p:sp>
        <p:nvSpPr>
          <p:cNvPr id="10" name="Decagon 9">
            <a:extLst>
              <a:ext uri="{FF2B5EF4-FFF2-40B4-BE49-F238E27FC236}">
                <a16:creationId xmlns:a16="http://schemas.microsoft.com/office/drawing/2014/main" id="{219AC998-A73A-42E4-B5E4-6DD535C7DC59}"/>
              </a:ext>
            </a:extLst>
          </p:cNvPr>
          <p:cNvSpPr/>
          <p:nvPr/>
        </p:nvSpPr>
        <p:spPr>
          <a:xfrm>
            <a:off x="8093980" y="963690"/>
            <a:ext cx="1256305" cy="1145931"/>
          </a:xfrm>
          <a:prstGeom prst="decagon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DCDE29-5D50-9240-8C46-2E458917AD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8839" y="1498330"/>
            <a:ext cx="2590800" cy="863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8D346CE-2CAA-9546-B1E6-823FB9A207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8839" y="2644261"/>
            <a:ext cx="2590800" cy="8636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16587A1-41E2-6540-A5EC-5029C8006B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8839" y="4059770"/>
            <a:ext cx="2590800" cy="876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B9DC08A-62AD-8144-8A30-400EDB7C9B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77433" y="5485730"/>
            <a:ext cx="1358900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715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104844-BBE8-F644-826D-485752F2DE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754" y="969702"/>
            <a:ext cx="8547100" cy="549910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3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6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4</a:t>
            </a:r>
          </a:p>
        </p:txBody>
      </p:sp>
      <p:sp>
        <p:nvSpPr>
          <p:cNvPr id="10" name="Flowchart: Magnetic Disk 9">
            <a:extLst>
              <a:ext uri="{FF2B5EF4-FFF2-40B4-BE49-F238E27FC236}">
                <a16:creationId xmlns:a16="http://schemas.microsoft.com/office/drawing/2014/main" id="{195DE473-0766-40BF-960D-170C7E8155C9}"/>
              </a:ext>
            </a:extLst>
          </p:cNvPr>
          <p:cNvSpPr/>
          <p:nvPr/>
        </p:nvSpPr>
        <p:spPr>
          <a:xfrm>
            <a:off x="7856883" y="1037655"/>
            <a:ext cx="1190991" cy="839173"/>
          </a:xfrm>
          <a:prstGeom prst="flowChartMagneticDisk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grpSp>
        <p:nvGrpSpPr>
          <p:cNvPr id="11" name="Group 10"/>
          <p:cNvGrpSpPr/>
          <p:nvPr/>
        </p:nvGrpSpPr>
        <p:grpSpPr>
          <a:xfrm>
            <a:off x="6174154" y="2534870"/>
            <a:ext cx="1610708" cy="1578787"/>
            <a:chOff x="5647795" y="1686477"/>
            <a:chExt cx="1216976" cy="1241029"/>
          </a:xfrm>
        </p:grpSpPr>
        <p:pic>
          <p:nvPicPr>
            <p:cNvPr id="12" name="Picture 11" descr="A clock that is on a white surface&#10;&#10;Description automatically generated">
              <a:extLst>
                <a:ext uri="{FF2B5EF4-FFF2-40B4-BE49-F238E27FC236}">
                  <a16:creationId xmlns:a16="http://schemas.microsoft.com/office/drawing/2014/main" id="{186AE61F-A7FB-DF4C-9C1E-4BD058E0A95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47795" y="1686477"/>
              <a:ext cx="1216976" cy="1241029"/>
            </a:xfrm>
            <a:prstGeom prst="rect">
              <a:avLst/>
            </a:prstGeom>
          </p:spPr>
        </p:pic>
        <p:cxnSp>
          <p:nvCxnSpPr>
            <p:cNvPr id="13" name="Straight Arrow Connector 12"/>
            <p:cNvCxnSpPr/>
            <p:nvPr/>
          </p:nvCxnSpPr>
          <p:spPr>
            <a:xfrm flipV="1">
              <a:off x="6256283" y="2228294"/>
              <a:ext cx="249243" cy="71581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6256283" y="2299875"/>
              <a:ext cx="0" cy="411431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809167" y="5285875"/>
            <a:ext cx="866267" cy="151252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 flipH="1">
            <a:off x="2801687" y="5269209"/>
            <a:ext cx="832939" cy="1512528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4467167" y="5609004"/>
            <a:ext cx="1384300" cy="7865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506CAE-809F-6942-898B-7A24F9C4C9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90064" y="1865889"/>
            <a:ext cx="2590800" cy="863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E7B92B5-840B-E74D-9917-BC71985A9E4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83394" y="2877060"/>
            <a:ext cx="2590800" cy="8763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70909E0-639D-7546-B6B2-AFD389DC9B4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87994" y="3929678"/>
            <a:ext cx="2590800" cy="8636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2D80DA3-18A7-234A-A10A-D9C5870B9FD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51698" y="5516302"/>
            <a:ext cx="40132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382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74B9634-99FE-B143-B469-21B4E8B70C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812" y="1110603"/>
            <a:ext cx="8191500" cy="4762500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5631521" y="3201753"/>
            <a:ext cx="513347" cy="48888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3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>
                <a:latin typeface="+mn-lt"/>
              </a:rPr>
              <a:t>Week 6</a:t>
            </a:r>
            <a:r>
              <a:rPr lang="en-GB">
                <a:solidFill>
                  <a:srgbClr val="1C3A63"/>
                </a:solidFill>
                <a:latin typeface="+mn-lt"/>
              </a:rPr>
              <a:t> 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| </a:t>
            </a:r>
            <a:r>
              <a:rPr lang="en-GB" dirty="0">
                <a:latin typeface="+mn-lt"/>
              </a:rPr>
              <a:t>Day 5</a:t>
            </a:r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id="{ACE8F864-6F98-4ACF-96DA-5BCA7A1EE7DC}"/>
              </a:ext>
            </a:extLst>
          </p:cNvPr>
          <p:cNvSpPr/>
          <p:nvPr/>
        </p:nvSpPr>
        <p:spPr>
          <a:xfrm>
            <a:off x="8064666" y="1110603"/>
            <a:ext cx="1060704" cy="914400"/>
          </a:xfrm>
          <a:prstGeom prst="hexagon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F1AE1A-957F-DD43-9671-418A51020E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651" y="2198532"/>
            <a:ext cx="2590800" cy="863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35CC29C-87B5-A44D-828C-6492476AF1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344" y="3141393"/>
            <a:ext cx="2425700" cy="6096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0E6CCE8-FF46-5A43-8010-EEE1596483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50643" y="4030826"/>
            <a:ext cx="2590800" cy="8636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530776F-95A9-8F4F-94D6-53BE182ED0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50643" y="5009503"/>
            <a:ext cx="25908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699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7A9452A-D747-1C4C-940D-2C92908BEF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915" y="1140174"/>
            <a:ext cx="8382000" cy="481330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3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4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2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953" y="970143"/>
            <a:ext cx="1685925" cy="203835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74FFEB1-5F12-6C45-904C-E4B27AEA4B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9637" y="1145933"/>
            <a:ext cx="2590800" cy="863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67716B2-408F-314D-8375-E61441C7A3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8790" y="2196470"/>
            <a:ext cx="2489200" cy="9398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FB09CDA-8922-6540-92E8-DC3B4AF1E0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80736" y="4085153"/>
            <a:ext cx="2590800" cy="876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184AB96-CA01-2342-A2B3-51F1CF9623A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2991" y="5083558"/>
            <a:ext cx="25781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303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8D48D55-EEED-8F4B-85E6-DD1D57D6D3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589" y="1023871"/>
            <a:ext cx="7289800" cy="504190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3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4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3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725" y="956268"/>
            <a:ext cx="1685925" cy="2038351"/>
          </a:xfrm>
          <a:prstGeom prst="rect">
            <a:avLst/>
          </a:prstGeom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930160"/>
              </p:ext>
            </p:extLst>
          </p:nvPr>
        </p:nvGraphicFramePr>
        <p:xfrm>
          <a:off x="647984" y="4128356"/>
          <a:ext cx="532816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8027">
                  <a:extLst>
                    <a:ext uri="{9D8B030D-6E8A-4147-A177-3AD203B41FA5}">
                      <a16:colId xmlns:a16="http://schemas.microsoft.com/office/drawing/2014/main" val="1895766004"/>
                    </a:ext>
                  </a:extLst>
                </a:gridCol>
                <a:gridCol w="888027">
                  <a:extLst>
                    <a:ext uri="{9D8B030D-6E8A-4147-A177-3AD203B41FA5}">
                      <a16:colId xmlns:a16="http://schemas.microsoft.com/office/drawing/2014/main" val="3980658055"/>
                    </a:ext>
                  </a:extLst>
                </a:gridCol>
                <a:gridCol w="888027">
                  <a:extLst>
                    <a:ext uri="{9D8B030D-6E8A-4147-A177-3AD203B41FA5}">
                      <a16:colId xmlns:a16="http://schemas.microsoft.com/office/drawing/2014/main" val="743032296"/>
                    </a:ext>
                  </a:extLst>
                </a:gridCol>
                <a:gridCol w="888027">
                  <a:extLst>
                    <a:ext uri="{9D8B030D-6E8A-4147-A177-3AD203B41FA5}">
                      <a16:colId xmlns:a16="http://schemas.microsoft.com/office/drawing/2014/main" val="1882952816"/>
                    </a:ext>
                  </a:extLst>
                </a:gridCol>
                <a:gridCol w="888027">
                  <a:extLst>
                    <a:ext uri="{9D8B030D-6E8A-4147-A177-3AD203B41FA5}">
                      <a16:colId xmlns:a16="http://schemas.microsoft.com/office/drawing/2014/main" val="3841238351"/>
                    </a:ext>
                  </a:extLst>
                </a:gridCol>
                <a:gridCol w="888027">
                  <a:extLst>
                    <a:ext uri="{9D8B030D-6E8A-4147-A177-3AD203B41FA5}">
                      <a16:colId xmlns:a16="http://schemas.microsoft.com/office/drawing/2014/main" val="366397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1064880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3677183"/>
              </p:ext>
            </p:extLst>
          </p:nvPr>
        </p:nvGraphicFramePr>
        <p:xfrm>
          <a:off x="647984" y="4679074"/>
          <a:ext cx="5328165" cy="297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6055">
                  <a:extLst>
                    <a:ext uri="{9D8B030D-6E8A-4147-A177-3AD203B41FA5}">
                      <a16:colId xmlns:a16="http://schemas.microsoft.com/office/drawing/2014/main" val="1895766004"/>
                    </a:ext>
                  </a:extLst>
                </a:gridCol>
                <a:gridCol w="1776055">
                  <a:extLst>
                    <a:ext uri="{9D8B030D-6E8A-4147-A177-3AD203B41FA5}">
                      <a16:colId xmlns:a16="http://schemas.microsoft.com/office/drawing/2014/main" val="743032296"/>
                    </a:ext>
                  </a:extLst>
                </a:gridCol>
                <a:gridCol w="1776055">
                  <a:extLst>
                    <a:ext uri="{9D8B030D-6E8A-4147-A177-3AD203B41FA5}">
                      <a16:colId xmlns:a16="http://schemas.microsoft.com/office/drawing/2014/main" val="3841238351"/>
                    </a:ext>
                  </a:extLst>
                </a:gridCol>
              </a:tblGrid>
              <a:tr h="297180"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1064880"/>
                  </a:ext>
                </a:extLst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4666628" y="5336011"/>
            <a:ext cx="740229" cy="4789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A8CF0E-FBF1-8747-81AA-A4EF5C42BF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6857" y="1025738"/>
            <a:ext cx="2590800" cy="863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43D4B5A-C507-9246-86C6-681B9F4150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9150" y="2061014"/>
            <a:ext cx="2476500" cy="13462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BEF6A90-0D93-6245-B256-407E257927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02257" y="3821839"/>
            <a:ext cx="2590800" cy="8636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E2FC729-CD14-6A45-BA91-4203321BEC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7820" y="5208082"/>
            <a:ext cx="25908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095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5623F3E-E115-7F49-BA5A-1AE095114E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349" y="938070"/>
            <a:ext cx="8661400" cy="5803900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6035450" y="2713393"/>
            <a:ext cx="513347" cy="48888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3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4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4</a:t>
            </a:r>
          </a:p>
        </p:txBody>
      </p:sp>
      <p:sp>
        <p:nvSpPr>
          <p:cNvPr id="9" name="Pentagon 12">
            <a:extLst>
              <a:ext uri="{FF2B5EF4-FFF2-40B4-BE49-F238E27FC236}">
                <a16:creationId xmlns:a16="http://schemas.microsoft.com/office/drawing/2014/main" id="{9AD9FD97-B165-4042-82DA-9CC685052682}"/>
              </a:ext>
            </a:extLst>
          </p:cNvPr>
          <p:cNvSpPr/>
          <p:nvPr/>
        </p:nvSpPr>
        <p:spPr>
          <a:xfrm>
            <a:off x="7933415" y="995874"/>
            <a:ext cx="1264571" cy="1132115"/>
          </a:xfrm>
          <a:prstGeom prst="pentagon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065059-20B8-3740-A651-1CA638B0AA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5168" y="1396524"/>
            <a:ext cx="2590800" cy="8763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A5C8AEE-75FE-BD41-B7A9-FEB4B7A514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2923" y="2668525"/>
            <a:ext cx="2438400" cy="584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E808951-E3E2-BE4D-9C1B-5F76C518EA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9349" y="4379472"/>
            <a:ext cx="2590800" cy="8636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ABF7EC1-8724-0E45-B81E-C8D3A63850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54049" y="5868831"/>
            <a:ext cx="44958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990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46B44A4-4A60-5944-BE79-E383C20540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342" y="1071949"/>
            <a:ext cx="8509000" cy="530860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3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4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5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5444" y="920351"/>
            <a:ext cx="1308752" cy="1308752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5727273" y="822145"/>
            <a:ext cx="1449787" cy="1365188"/>
            <a:chOff x="7960730" y="1147989"/>
            <a:chExt cx="1316834" cy="1316836"/>
          </a:xfrm>
        </p:grpSpPr>
        <p:pic>
          <p:nvPicPr>
            <p:cNvPr id="12" name="Picture 11" descr="A clock that is on a white surface&#10;&#10;Description automatically generated">
              <a:extLst>
                <a:ext uri="{FF2B5EF4-FFF2-40B4-BE49-F238E27FC236}">
                  <a16:creationId xmlns:a16="http://schemas.microsoft.com/office/drawing/2014/main" id="{186AE61F-A7FB-DF4C-9C1E-4BD058E0A95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960730" y="1147989"/>
              <a:ext cx="1316834" cy="1316836"/>
            </a:xfrm>
            <a:prstGeom prst="rect">
              <a:avLst/>
            </a:prstGeom>
          </p:spPr>
        </p:pic>
        <p:cxnSp>
          <p:nvCxnSpPr>
            <p:cNvPr id="13" name="Straight Arrow Connector 12"/>
            <p:cNvCxnSpPr/>
            <p:nvPr/>
          </p:nvCxnSpPr>
          <p:spPr>
            <a:xfrm flipH="1">
              <a:off x="8106184" y="1822877"/>
              <a:ext cx="483636" cy="88641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V="1">
              <a:off x="8589821" y="1593188"/>
              <a:ext cx="297374" cy="22969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6" name="Oval 15"/>
          <p:cNvSpPr/>
          <p:nvPr/>
        </p:nvSpPr>
        <p:spPr>
          <a:xfrm>
            <a:off x="2586565" y="4091822"/>
            <a:ext cx="464457" cy="48452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239F7C-80CE-F94C-840B-2F8BCF4E36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7757" y="1613710"/>
            <a:ext cx="2794000" cy="863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CFC5E89-8CAA-2349-9EF4-AC0C9959CE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39864" y="2229103"/>
            <a:ext cx="2590800" cy="8636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A6EE053-F275-DD46-A11C-AC5590F021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99593" y="4029286"/>
            <a:ext cx="2438400" cy="6096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EF7BAA1-7F71-A048-AD14-21EC923E3A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2991" y="5499499"/>
            <a:ext cx="39243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727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D06FA39-BE6E-0C48-823B-E95376D65B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050" y="831765"/>
            <a:ext cx="8801100" cy="575310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3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5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1</a:t>
            </a:r>
          </a:p>
        </p:txBody>
      </p:sp>
      <p:sp>
        <p:nvSpPr>
          <p:cNvPr id="10" name="Octagon 9">
            <a:extLst>
              <a:ext uri="{FF2B5EF4-FFF2-40B4-BE49-F238E27FC236}">
                <a16:creationId xmlns:a16="http://schemas.microsoft.com/office/drawing/2014/main" id="{2D0E2E0B-12F8-4FF0-8C38-4DADA7AD6ACC}"/>
              </a:ext>
            </a:extLst>
          </p:cNvPr>
          <p:cNvSpPr/>
          <p:nvPr/>
        </p:nvSpPr>
        <p:spPr>
          <a:xfrm>
            <a:off x="8238974" y="1033529"/>
            <a:ext cx="1126698" cy="1075611"/>
          </a:xfrm>
          <a:prstGeom prst="octagon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0681768"/>
              </p:ext>
            </p:extLst>
          </p:nvPr>
        </p:nvGraphicFramePr>
        <p:xfrm>
          <a:off x="624779" y="4780640"/>
          <a:ext cx="7614195" cy="30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2839">
                  <a:extLst>
                    <a:ext uri="{9D8B030D-6E8A-4147-A177-3AD203B41FA5}">
                      <a16:colId xmlns:a16="http://schemas.microsoft.com/office/drawing/2014/main" val="123686761"/>
                    </a:ext>
                  </a:extLst>
                </a:gridCol>
                <a:gridCol w="1522839">
                  <a:extLst>
                    <a:ext uri="{9D8B030D-6E8A-4147-A177-3AD203B41FA5}">
                      <a16:colId xmlns:a16="http://schemas.microsoft.com/office/drawing/2014/main" val="388419087"/>
                    </a:ext>
                  </a:extLst>
                </a:gridCol>
                <a:gridCol w="1522839">
                  <a:extLst>
                    <a:ext uri="{9D8B030D-6E8A-4147-A177-3AD203B41FA5}">
                      <a16:colId xmlns:a16="http://schemas.microsoft.com/office/drawing/2014/main" val="3995165920"/>
                    </a:ext>
                  </a:extLst>
                </a:gridCol>
                <a:gridCol w="1522839">
                  <a:extLst>
                    <a:ext uri="{9D8B030D-6E8A-4147-A177-3AD203B41FA5}">
                      <a16:colId xmlns:a16="http://schemas.microsoft.com/office/drawing/2014/main" val="1680654137"/>
                    </a:ext>
                  </a:extLst>
                </a:gridCol>
                <a:gridCol w="1522839">
                  <a:extLst>
                    <a:ext uri="{9D8B030D-6E8A-4147-A177-3AD203B41FA5}">
                      <a16:colId xmlns:a16="http://schemas.microsoft.com/office/drawing/2014/main" val="702775932"/>
                    </a:ext>
                  </a:extLst>
                </a:gridCol>
              </a:tblGrid>
              <a:tr h="297250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4259614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C48E33F9-A825-2E47-B072-290DE71B2F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656" y="1386754"/>
            <a:ext cx="2590800" cy="863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A16607C-1D9F-814E-8C36-5086A3A20E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3574" y="2297983"/>
            <a:ext cx="2590800" cy="8636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94D6130-0F57-E44F-BA60-988ABBB845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0321" y="3948303"/>
            <a:ext cx="2425700" cy="8128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3C0F674-419A-A14F-95AE-9A36C7E600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71470" y="3954653"/>
            <a:ext cx="2438400" cy="8001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12CEC33-68B0-A247-8F44-E1C7E21FAA8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3011" y="5710287"/>
            <a:ext cx="3136900" cy="863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6472" y="3948303"/>
            <a:ext cx="2432515" cy="7925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03170" y="3944202"/>
            <a:ext cx="2438611" cy="7986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70384" y="4203143"/>
            <a:ext cx="2584928" cy="8596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2707" y="4155793"/>
            <a:ext cx="2591025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117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84226070-B63C-A94B-B76A-8AE413D756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188" y="1062862"/>
            <a:ext cx="8305800" cy="510540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3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5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2</a:t>
            </a:r>
          </a:p>
        </p:txBody>
      </p:sp>
      <p:sp>
        <p:nvSpPr>
          <p:cNvPr id="10" name="Cube 9">
            <a:extLst>
              <a:ext uri="{FF2B5EF4-FFF2-40B4-BE49-F238E27FC236}">
                <a16:creationId xmlns:a16="http://schemas.microsoft.com/office/drawing/2014/main" id="{DC269A75-A55C-4790-A939-9C89CCA84410}"/>
              </a:ext>
            </a:extLst>
          </p:cNvPr>
          <p:cNvSpPr/>
          <p:nvPr/>
        </p:nvSpPr>
        <p:spPr>
          <a:xfrm rot="16200000">
            <a:off x="7898970" y="1506813"/>
            <a:ext cx="1842135" cy="899160"/>
          </a:xfrm>
          <a:prstGeom prst="cube">
            <a:avLst>
              <a:gd name="adj" fmla="val 30639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Wave 11"/>
          <p:cNvSpPr/>
          <p:nvPr/>
        </p:nvSpPr>
        <p:spPr>
          <a:xfrm>
            <a:off x="851735" y="5897746"/>
            <a:ext cx="2674963" cy="382137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Wave 12"/>
          <p:cNvSpPr/>
          <p:nvPr/>
        </p:nvSpPr>
        <p:spPr>
          <a:xfrm rot="17974309">
            <a:off x="4432123" y="5836447"/>
            <a:ext cx="829467" cy="382137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Wave 13"/>
          <p:cNvSpPr/>
          <p:nvPr/>
        </p:nvSpPr>
        <p:spPr>
          <a:xfrm rot="1299979">
            <a:off x="5943395" y="5810474"/>
            <a:ext cx="1811563" cy="382137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FCEED0C-2F7C-6A48-B8BB-09B1F98102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5627" y="1536843"/>
            <a:ext cx="2590800" cy="8763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46D5F1-DF50-5A44-8761-90B148503E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3842" y="2043627"/>
            <a:ext cx="2590800" cy="863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FD33A2D-61D8-B149-A5C8-676263E21E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0515" y="3596091"/>
            <a:ext cx="2463800" cy="9398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F34B5B9-EF73-A044-804F-BD4D7FF39C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76672" y="5325849"/>
            <a:ext cx="2590800" cy="8763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57FF56E-2762-C049-8B0E-1BB4E735E3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29328" y="5312230"/>
            <a:ext cx="2590800" cy="8763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48BDAAF-9380-2C49-96AC-2DEAA67A295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33042" y="5332199"/>
            <a:ext cx="2590800" cy="8636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3545692-EA27-F548-A301-1E2A10D5DB6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60671" y="5921358"/>
            <a:ext cx="2590800" cy="863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94431" y="3662767"/>
            <a:ext cx="2438611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772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B7110E9-705D-964B-BA9C-2CB4D00456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968" y="907499"/>
            <a:ext cx="8255000" cy="476250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3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5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3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5544979" y="5445106"/>
            <a:ext cx="2031088" cy="42181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9809" y="854444"/>
            <a:ext cx="1666875" cy="1666875"/>
          </a:xfrm>
          <a:prstGeom prst="rect">
            <a:avLst/>
          </a:prstGeom>
        </p:spPr>
      </p:pic>
      <p:sp>
        <p:nvSpPr>
          <p:cNvPr id="13" name="Flowchart: Terminator 12"/>
          <p:cNvSpPr/>
          <p:nvPr/>
        </p:nvSpPr>
        <p:spPr>
          <a:xfrm>
            <a:off x="1171940" y="5589524"/>
            <a:ext cx="1351237" cy="344991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171940" y="5424954"/>
            <a:ext cx="0" cy="475798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535083" y="5445110"/>
            <a:ext cx="0" cy="475798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587974" y="5424953"/>
            <a:ext cx="0" cy="475798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544978" y="5445110"/>
            <a:ext cx="0" cy="475798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/>
          <a:srcRect t="63686"/>
          <a:stretch/>
        </p:blipFill>
        <p:spPr>
          <a:xfrm>
            <a:off x="852145" y="5981982"/>
            <a:ext cx="3902297" cy="58396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/>
          <a:srcRect t="63686"/>
          <a:stretch/>
        </p:blipFill>
        <p:spPr>
          <a:xfrm>
            <a:off x="4754442" y="5974222"/>
            <a:ext cx="3902297" cy="5839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4B98FFD-C864-E348-A92D-1520128D4A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6023" y="1375973"/>
            <a:ext cx="2590800" cy="8763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7C465BB-53C1-1446-AA28-293AB2B6313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26023" y="2858881"/>
            <a:ext cx="3187700" cy="8763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BBD8709-57AA-284A-B7EA-E91DFB8A921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26023" y="3808652"/>
            <a:ext cx="3644900" cy="8763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D4B5732-5DBF-C44B-8DDD-7706341E33F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77634" y="4792004"/>
            <a:ext cx="25781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644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8E440F2-1C33-A549-B96F-D71D729F41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73" y="1126137"/>
            <a:ext cx="8280400" cy="45466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347855" y="4923785"/>
            <a:ext cx="529389" cy="55403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3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5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4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619" y="1114015"/>
            <a:ext cx="1510356" cy="182608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2915A93-B637-6E40-BAE0-9C52C11440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7819" y="1614069"/>
            <a:ext cx="2590800" cy="863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7290688-9D65-7945-BCE2-EBED37D798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7019" y="3499741"/>
            <a:ext cx="2590800" cy="876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7A9A7AB-98A0-4342-9A37-C700336FA5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47855" y="4808559"/>
            <a:ext cx="2590800" cy="8763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A2D5C66-7174-3140-90F1-D775707FA1C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87819" y="2624019"/>
            <a:ext cx="25908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43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078F974BB55646ABEAD4523BF014B1" ma:contentTypeVersion="5" ma:contentTypeDescription="Create a new document." ma:contentTypeScope="" ma:versionID="8cf37f3212e4b8fcf61999cb68f8ee09">
  <xsd:schema xmlns:xsd="http://www.w3.org/2001/XMLSchema" xmlns:xs="http://www.w3.org/2001/XMLSchema" xmlns:p="http://schemas.microsoft.com/office/2006/metadata/properties" xmlns:ns2="4921e149-a19a-41e8-bd6b-88f26a43303e" targetNamespace="http://schemas.microsoft.com/office/2006/metadata/properties" ma:root="true" ma:fieldsID="1bcd643c51a65dc9ef3ee389ce08abcf" ns2:_="">
    <xsd:import namespace="4921e149-a19a-41e8-bd6b-88f26a43303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21e149-a19a-41e8-bd6b-88f26a4330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12A324D-2039-4825-8AA5-F159F3B5874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921e149-a19a-41e8-bd6b-88f26a43303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5AD17E4-8209-4EBD-A151-8B8A8CDCABD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D826CFC-7E3B-4704-AD4E-A1604B7BC968}">
  <ds:schemaRefs>
    <ds:schemaRef ds:uri="http://purl.org/dc/dcmitype/"/>
    <ds:schemaRef ds:uri="http://schemas.microsoft.com/office/2006/documentManagement/types"/>
    <ds:schemaRef ds:uri="http://purl.org/dc/terms/"/>
    <ds:schemaRef ds:uri="4921e149-a19a-41e8-bd6b-88f26a43303e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5991</TotalTime>
  <Words>121</Words>
  <Application>Microsoft Office PowerPoint</Application>
  <PresentationFormat>A4 Paper (210x297 mm)</PresentationFormat>
  <Paragraphs>16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Bariol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 Cooper</dc:creator>
  <cp:lastModifiedBy>Ms Lancaster</cp:lastModifiedBy>
  <cp:revision>123</cp:revision>
  <dcterms:created xsi:type="dcterms:W3CDTF">2019-10-15T10:24:11Z</dcterms:created>
  <dcterms:modified xsi:type="dcterms:W3CDTF">2020-07-09T10:49:45Z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0x0101006D078F974BB55646ABEAD4523BF014B1</vt:lpwstr>
  </property>
</Properties>
</file>